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7AE0BB-91F1-4663-BADB-AF8139591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C224F3E-4AEA-4BAF-A5B9-DEBE51E1C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BEEE6F-8230-46A1-9902-10A95725E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5CA1-1D81-44FD-A4A0-C7379BEC8895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C53AEA-2B34-452E-9886-4F332086E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5A2E91-A97A-4796-A811-270965734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8B54-E168-47E8-9802-5993FA290C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94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550F58-EDA0-49E9-B3FF-62F1DBD9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D464419-A7A9-434A-9911-EFE9CB601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A15FDA-CC11-4A65-8B3D-311E3FBB6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5CA1-1D81-44FD-A4A0-C7379BEC8895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F65401-8882-43D7-A7E2-8CE7F9BEC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C96187-D481-4953-81AB-72A8B6319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8B54-E168-47E8-9802-5993FA290C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7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1E2ED62-C2B2-4176-A492-26656BED67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A16C7A5-C056-47F6-9109-497C49AF0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A5DBE2-52BD-4CEB-807B-DFE8F4560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5CA1-1D81-44FD-A4A0-C7379BEC8895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19D388-A5B3-43A8-9F5E-536E17175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D4F90B-1110-4818-83ED-4EAD0EA51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8B54-E168-47E8-9802-5993FA290C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538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C7394D-6515-4682-B1D1-44879A955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139654-16D2-40F7-A8EE-4A99B0408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3CD079-7794-4F6E-958A-6F41097B1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5CA1-1D81-44FD-A4A0-C7379BEC8895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6252DC-AADF-4DD9-8C6F-5BBDFEB3D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69A6F2-B203-4689-820B-53797BE11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8B54-E168-47E8-9802-5993FA290C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34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08534B-BF59-44F0-B2A9-CDEBCDE37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0A2A79-3EA4-4265-A31B-4A2DC59E6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9F040F-62B3-4E0F-A8CC-325611ECB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5CA1-1D81-44FD-A4A0-C7379BEC8895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CF9541-824F-4658-9DC7-1813D7BEE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E2F843-212A-42D0-9E99-6D81ACD51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8B54-E168-47E8-9802-5993FA290C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81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BD1B81-9346-46CB-91DC-EDCEECDCE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0F729D-0D72-4A9C-8136-C566238E09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4025C0-4B3E-4A15-B4F4-ECD37CA83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6C5A44-5AD3-48DE-89BE-9D2EFF433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5CA1-1D81-44FD-A4A0-C7379BEC8895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A62FF5-BF11-4B76-8639-A10957F34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849A5A-461E-47B3-831D-13A1DEC2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8B54-E168-47E8-9802-5993FA290C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483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1D7C1D-65C0-492A-8E19-9A6BED0C8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45C2EE-2F95-4249-AAC0-A10FCEEEC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3087CBB-93C6-4703-892F-2BEEA6419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D8663DE-C5CD-4B68-AE29-5E975179F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21F9DC8-563C-4A5D-A77D-44C2A9A47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126F73F-3C92-4ABD-829C-C9BF7BD8B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5CA1-1D81-44FD-A4A0-C7379BEC8895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EE111A1-3B95-4936-B3C7-1B7E4FC84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CE515A1-6D88-449F-8758-32672839D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8B54-E168-47E8-9802-5993FA290C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011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4ED0EE-07DB-4FE8-925E-6910A98FA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C4592B0-727B-415D-8180-326D848A4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5CA1-1D81-44FD-A4A0-C7379BEC8895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31FFB99-2552-4174-88D4-25D3DC549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98098D0-4EBF-49E4-B238-03AEEC904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8B54-E168-47E8-9802-5993FA290C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021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5C5B482-A223-464D-ACA3-0DE40CF54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5CA1-1D81-44FD-A4A0-C7379BEC8895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0444752-EBD2-4F02-865D-4172407C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F059B14-0E6A-416F-B70A-98E6F3220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8B54-E168-47E8-9802-5993FA290C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85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90AA60-624B-42AF-97E3-6EBD75D8B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E35E28-58F2-49D7-A0E3-5E9BF3093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6EF0FA-60F1-4FD2-A94E-E12DDCF70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3B1474-5B46-4D57-9AF0-7B4699C1E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5CA1-1D81-44FD-A4A0-C7379BEC8895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06AA76-E739-4C7A-B0FB-7A5657E46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5CB233-8AEB-437A-B8A3-BF295B4F7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8B54-E168-47E8-9802-5993FA290C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850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CA25E6-1F46-4D87-8152-0FA3B2E9D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D33723F-785E-4337-B7D5-33BF1EB60B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C44CA5-D042-4295-BD65-8D8A06733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BAF8F7-329E-45F0-9086-618A1FA6A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5CA1-1D81-44FD-A4A0-C7379BEC8895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14CF34-D987-49B6-A058-A3A2D775F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1173189-8EB5-429D-94FF-0506F780C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88B54-E168-47E8-9802-5993FA290C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81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0943990-89D3-418B-8749-6B8129075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11442C-9752-4B41-9963-66B1CA233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3835A7-86DC-4854-94EC-3A6BF2DC03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35CA1-1D81-44FD-A4A0-C7379BEC8895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7FBC4-D627-46E2-A33A-77C8540626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998A3B-81EB-43C4-9AE5-DC57D2E1F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88B54-E168-47E8-9802-5993FA290C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759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cid:image002.jpg@01D446CD.8E710AC0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628EDD8E-A3B1-48BB-AB6D-B6DF3616B61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86606" y="19089"/>
            <a:ext cx="9995352" cy="541066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D8FEF58-7381-451B-85DC-482C6504595F}"/>
              </a:ext>
            </a:extLst>
          </p:cNvPr>
          <p:cNvSpPr/>
          <p:nvPr/>
        </p:nvSpPr>
        <p:spPr>
          <a:xfrm>
            <a:off x="231492" y="48519"/>
            <a:ext cx="57482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Nom de l’entreprise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9B640B9-C12D-46D2-A90A-85A6BA406C25}"/>
              </a:ext>
            </a:extLst>
          </p:cNvPr>
          <p:cNvSpPr txBox="1"/>
          <p:nvPr/>
        </p:nvSpPr>
        <p:spPr>
          <a:xfrm>
            <a:off x="231492" y="793093"/>
            <a:ext cx="4858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Projet de transformation industrielle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76332CA-BDD7-40B8-B8B9-D8B8C26B764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643584" y="3726562"/>
            <a:ext cx="3258877" cy="151682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7050FC17-16F8-4ED3-8CDB-690424D40C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526297"/>
            <a:ext cx="11099408" cy="420906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8AAF381-8618-4437-BA66-9B0E3674F4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4824" y="6114163"/>
            <a:ext cx="1650902" cy="506712"/>
          </a:xfrm>
          <a:prstGeom prst="rect">
            <a:avLst/>
          </a:prstGeom>
        </p:spPr>
      </p:pic>
      <p:pic>
        <p:nvPicPr>
          <p:cNvPr id="1026" name="Image 10" descr="Logo CCI Alsace Eurométropole - Copyrigt CCI Alsace Eurométropole">
            <a:extLst>
              <a:ext uri="{FF2B5EF4-FFF2-40B4-BE49-F238E27FC236}">
                <a16:creationId xmlns:a16="http://schemas.microsoft.com/office/drawing/2014/main" id="{671DE511-979E-43D8-A833-08135CC67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553" y="6177718"/>
            <a:ext cx="1560672" cy="50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10" descr="Logo GE Be est + site web">
            <a:extLst>
              <a:ext uri="{FF2B5EF4-FFF2-40B4-BE49-F238E27FC236}">
                <a16:creationId xmlns:a16="http://schemas.microsoft.com/office/drawing/2014/main" id="{2699888B-B47D-4994-9A04-C91AD4644FDB}"/>
              </a:ext>
            </a:extLst>
          </p:cNvPr>
          <p:cNvPicPr/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267" y="6169980"/>
            <a:ext cx="2038691" cy="388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891B272E-F11B-4405-B377-BFF36A91E126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028" y="5977258"/>
            <a:ext cx="407111" cy="71458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E3CED79-8A85-4920-9F50-467B6B43468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84878" y="5944077"/>
            <a:ext cx="877601" cy="788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72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B2A013-2ACF-40F7-9A06-EEB067D58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9038"/>
            <a:ext cx="10515600" cy="4967925"/>
          </a:xfrm>
        </p:spPr>
        <p:txBody>
          <a:bodyPr/>
          <a:lstStyle/>
          <a:p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F27B7DD-F46C-4A41-AC54-6ED563028712}"/>
              </a:ext>
            </a:extLst>
          </p:cNvPr>
          <p:cNvSpPr txBox="1"/>
          <p:nvPr/>
        </p:nvSpPr>
        <p:spPr>
          <a:xfrm>
            <a:off x="126609" y="140677"/>
            <a:ext cx="10156874" cy="6771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	Présentation synthétique de l’Entreprise / Groupe</a:t>
            </a:r>
          </a:p>
          <a:p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fr-FR" b="1" dirty="0">
                <a:solidFill>
                  <a:srgbClr val="C00000"/>
                </a:solidFill>
              </a:rPr>
              <a:t>Enjeu général de l’entreprise par rapport à la transformation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D6D7C9-3388-4858-AA14-F7955F17A7DA}"/>
              </a:ext>
            </a:extLst>
          </p:cNvPr>
          <p:cNvSpPr txBox="1"/>
          <p:nvPr/>
        </p:nvSpPr>
        <p:spPr>
          <a:xfrm>
            <a:off x="478301" y="351692"/>
            <a:ext cx="422031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sz="3600" b="1" dirty="0"/>
              <a:t>1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C010DAD-D133-40EF-8669-1D5B65C19A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848"/>
          <a:stretch/>
        </p:blipFill>
        <p:spPr>
          <a:xfrm>
            <a:off x="9124535" y="112518"/>
            <a:ext cx="2229265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003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B2A013-2ACF-40F7-9A06-EEB067D58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0817"/>
            <a:ext cx="10515600" cy="3656146"/>
          </a:xfrm>
        </p:spPr>
        <p:txBody>
          <a:bodyPr/>
          <a:lstStyle/>
          <a:p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453393E-3231-4CFB-B3C0-0CBE3BAB9F6D}"/>
              </a:ext>
            </a:extLst>
          </p:cNvPr>
          <p:cNvSpPr txBox="1"/>
          <p:nvPr/>
        </p:nvSpPr>
        <p:spPr>
          <a:xfrm>
            <a:off x="126608" y="140677"/>
            <a:ext cx="11227191" cy="6771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	Présentation du projet / défi de transformation</a:t>
            </a:r>
          </a:p>
          <a:p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fr-FR" b="1" dirty="0">
                <a:solidFill>
                  <a:srgbClr val="C00000"/>
                </a:solidFill>
              </a:rPr>
              <a:t>Identification des leviers de </a:t>
            </a:r>
            <a:r>
              <a:rPr lang="fr-FR" b="1" dirty="0" err="1">
                <a:solidFill>
                  <a:srgbClr val="C00000"/>
                </a:solidFill>
              </a:rPr>
              <a:t>compétitiviité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6C59C5E-3811-4AB2-ABC6-A8325DE39DC0}"/>
              </a:ext>
            </a:extLst>
          </p:cNvPr>
          <p:cNvSpPr txBox="1"/>
          <p:nvPr/>
        </p:nvSpPr>
        <p:spPr>
          <a:xfrm>
            <a:off x="478301" y="351692"/>
            <a:ext cx="422031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sz="3600" b="1" dirty="0"/>
              <a:t>2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D0A72E69-F2E6-4425-B3A1-49859D746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587" y="1661250"/>
            <a:ext cx="2981519" cy="55054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B4C1F979-2B7F-4B6C-B8AC-60BC3AEB05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587" y="998023"/>
            <a:ext cx="3177381" cy="67127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B379489-131B-47B7-89CD-0A5DF98A24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1098" y="1059701"/>
            <a:ext cx="656272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01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B2A013-2ACF-40F7-9A06-EEB067D58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0817"/>
            <a:ext cx="10515600" cy="3656146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ACFCF23-6948-4887-8A53-85CE422BBB2E}"/>
              </a:ext>
            </a:extLst>
          </p:cNvPr>
          <p:cNvSpPr txBox="1"/>
          <p:nvPr/>
        </p:nvSpPr>
        <p:spPr>
          <a:xfrm>
            <a:off x="126608" y="140677"/>
            <a:ext cx="11227191" cy="6771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	Maturité du Projet / Défi &amp; Calendrier</a:t>
            </a:r>
          </a:p>
          <a:p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fr-FR" b="1" dirty="0">
                <a:solidFill>
                  <a:srgbClr val="C00000"/>
                </a:solidFill>
              </a:rPr>
              <a:t>Attentes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7E28856-FE3D-441D-8886-2A8EA08E1FDF}"/>
              </a:ext>
            </a:extLst>
          </p:cNvPr>
          <p:cNvSpPr txBox="1"/>
          <p:nvPr/>
        </p:nvSpPr>
        <p:spPr>
          <a:xfrm>
            <a:off x="478301" y="351692"/>
            <a:ext cx="422031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sz="3600" b="1" dirty="0"/>
              <a:t>3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F5EBB7F1-2627-4828-A2A2-7AA456CE8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301" y="1062887"/>
            <a:ext cx="10875498" cy="7620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BCDD78E-B2A3-4F2B-9BAA-BEA7C58877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301" y="1874591"/>
            <a:ext cx="2047875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146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B2A013-2ACF-40F7-9A06-EEB067D58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9038"/>
            <a:ext cx="10515600" cy="49679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277C414-0819-4162-AA08-CA9D6C53F0C0}"/>
              </a:ext>
            </a:extLst>
          </p:cNvPr>
          <p:cNvSpPr txBox="1"/>
          <p:nvPr/>
        </p:nvSpPr>
        <p:spPr>
          <a:xfrm>
            <a:off x="126608" y="140677"/>
            <a:ext cx="11227191" cy="6771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	Contacts de l’entreprise</a:t>
            </a:r>
          </a:p>
          <a:p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fr-FR" b="1" dirty="0">
                <a:solidFill>
                  <a:srgbClr val="C00000"/>
                </a:solidFill>
              </a:rPr>
              <a:t>Team Projet Industrie du Futur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6CCAB67-AC22-4087-B056-E2E32C473528}"/>
              </a:ext>
            </a:extLst>
          </p:cNvPr>
          <p:cNvSpPr txBox="1"/>
          <p:nvPr/>
        </p:nvSpPr>
        <p:spPr>
          <a:xfrm>
            <a:off x="478301" y="351692"/>
            <a:ext cx="422031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fr-FR" sz="36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115014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13108</TotalTime>
  <Words>11</Words>
  <Application>Microsoft Office PowerPoint</Application>
  <PresentationFormat>Grand écran</PresentationFormat>
  <Paragraphs>14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HAHNSCHUTZ Mireille</dc:creator>
  <cp:lastModifiedBy>BLOCH Bernard</cp:lastModifiedBy>
  <cp:revision>18</cp:revision>
  <dcterms:created xsi:type="dcterms:W3CDTF">2019-05-28T09:51:53Z</dcterms:created>
  <dcterms:modified xsi:type="dcterms:W3CDTF">2019-07-30T11:47:25Z</dcterms:modified>
</cp:coreProperties>
</file>